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1" r:id="rId43"/>
    <p:sldId id="372" r:id="rId44"/>
    <p:sldId id="373" r:id="rId45"/>
    <p:sldId id="377" r:id="rId46"/>
    <p:sldId id="374" r:id="rId47"/>
    <p:sldId id="376" r:id="rId48"/>
    <p:sldId id="378" r:id="rId49"/>
    <p:sldId id="379" r:id="rId50"/>
    <p:sldId id="380" r:id="rId51"/>
    <p:sldId id="387" r:id="rId52"/>
    <p:sldId id="366" r:id="rId53"/>
    <p:sldId id="381" r:id="rId54"/>
    <p:sldId id="312" r:id="rId55"/>
    <p:sldId id="313" r:id="rId56"/>
  </p:sldIdLst>
  <p:sldSz cx="9144000" cy="5143500" type="screen16x9"/>
  <p:notesSz cx="6858000" cy="9144000"/>
  <p:embeddedFontLst>
    <p:embeddedFont>
      <p:font typeface="Roboto Mono" charset="0"/>
      <p:regular r:id="rId58"/>
      <p:bold r:id="rId59"/>
      <p:italic r:id="rId60"/>
      <p:boldItalic r:id="rId61"/>
    </p:embeddedFont>
    <p:embeddedFont>
      <p:font typeface="隶书" pitchFamily="49" charset="-122"/>
      <p:regular r:id="rId62"/>
    </p:embeddedFont>
    <p:embeddedFont>
      <p:font typeface="Roboto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F9933"/>
    <a:srgbClr val="FD9517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p.id;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p.name;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endParaRPr lang="en-US" altLang="zh-CN" sz="1100" dirty="0" smtClean="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C++03: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</a:t>
              </a:r>
              <a:r>
                <a:rPr lang="en-US" altLang="zh-CN" sz="1200" dirty="0" smtClean="0"/>
                <a:t>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</a:t>
            </a:r>
            <a:r>
              <a:rPr lang="en-US" altLang="zh-CN" sz="1100" dirty="0" smtClean="0"/>
              <a:t>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  <a:endParaRPr lang="en-US" altLang="zh-CN" sz="1100" dirty="0" smtClean="0">
              <a:solidFill>
                <a:srgbClr val="00B050"/>
              </a:solidFill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</a:t>
            </a:r>
            <a:r>
              <a:rPr lang="en-US" altLang="zh-CN" sz="1100" dirty="0" smtClean="0">
                <a:solidFill>
                  <a:srgbClr val="00B050"/>
                </a:solidFill>
              </a:rPr>
              <a:t>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981475" y="3685550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接口易用和灵活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264138" y="3473659"/>
            <a:ext cx="510384" cy="375064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78458" y="367862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接口易用和灵活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316094" y="3518687"/>
            <a:ext cx="503457" cy="278081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74693" y="396264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406258" y="3909456"/>
            <a:ext cx="672201" cy="28402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Video: </a:t>
            </a:r>
            <a:r>
              <a:rPr lang="en-GB" sz="2400" u="sng" dirty="0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@hogliux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accent5"/>
                </a:solidFill>
                <a:hlinkClick r:id="rId5"/>
              </a:rPr>
              <a:t>fabian.renn@gmail.com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4166</TotalTime>
  <Words>2849</Words>
  <PresentationFormat>全屏显示(16:9)</PresentationFormat>
  <Paragraphs>628</Paragraphs>
  <Slides>55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Arial</vt:lpstr>
      <vt:lpstr>宋体</vt:lpstr>
      <vt:lpstr>Roboto Mono</vt:lpstr>
      <vt:lpstr>隶书</vt:lpstr>
      <vt:lpstr>Roboto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45</vt:lpstr>
      <vt:lpstr>编译期反射</vt:lpstr>
      <vt:lpstr>编译期反射</vt:lpstr>
      <vt:lpstr>幻灯片 48</vt:lpstr>
      <vt:lpstr>幻灯片 49</vt:lpstr>
      <vt:lpstr>幻灯片 50</vt:lpstr>
      <vt:lpstr>消除重复（宏）</vt:lpstr>
      <vt:lpstr>幻灯片 52</vt:lpstr>
      <vt:lpstr>幻灯片 53</vt:lpstr>
      <vt:lpstr>Thank you!  Code: https://github.com/qicosmos Video: https://www.youtube.com/watch?v=qNAbGpV1ZkU</vt:lpstr>
      <vt:lpstr>Optional run-time lookup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278</cp:revision>
  <dcterms:modified xsi:type="dcterms:W3CDTF">2018-12-18T01:52:18Z</dcterms:modified>
</cp:coreProperties>
</file>